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2"/>
  </p:notesMasterIdLst>
  <p:sldIdLst>
    <p:sldId id="256" r:id="rId2"/>
    <p:sldId id="313" r:id="rId3"/>
    <p:sldId id="257" r:id="rId4"/>
    <p:sldId id="261" r:id="rId5"/>
    <p:sldId id="311" r:id="rId6"/>
    <p:sldId id="268" r:id="rId7"/>
    <p:sldId id="264" r:id="rId8"/>
    <p:sldId id="312" r:id="rId9"/>
    <p:sldId id="258" r:id="rId10"/>
    <p:sldId id="290" r:id="rId11"/>
  </p:sldIdLst>
  <p:sldSz cx="9144000" cy="5143500" type="screen16x9"/>
  <p:notesSz cx="6858000" cy="9144000"/>
  <p:embeddedFontLst>
    <p:embeddedFont>
      <p:font typeface="Dela Gothic One" panose="020B0604020202020204" charset="-128"/>
      <p:regular r:id="rId13"/>
    </p:embeddedFont>
    <p:embeddedFont>
      <p:font typeface="Anaheim" panose="020B0604020202020204" charset="0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Nunito Light" pitchFamily="2" charset="-52"/>
      <p:regular r:id="rId17"/>
      <p: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Public Sans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A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C970F9-893B-4CF8-85D3-35A5B0CE4067}">
  <a:tblStyle styleId="{61C970F9-893B-4CF8-85D3-35A5B0CE40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4C0CE7A-6469-41C8-8CD3-F9F4E6B1279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152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7316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353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70400" y="901675"/>
            <a:ext cx="5662800" cy="297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70400" y="3766025"/>
            <a:ext cx="5662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379050" y="49697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/>
          <p:nvPr/>
        </p:nvSpPr>
        <p:spPr>
          <a:xfrm>
            <a:off x="752627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x x x</a:t>
            </a:r>
            <a:endParaRPr sz="130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1322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+  +  +</a:t>
            </a: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6979148" y="142400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16;p2"/>
          <p:cNvSpPr/>
          <p:nvPr/>
        </p:nvSpPr>
        <p:spPr>
          <a:xfrm rot="5400000">
            <a:off x="7498110" y="142400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" name="Google Shape;17;p2"/>
          <p:cNvSpPr/>
          <p:nvPr/>
        </p:nvSpPr>
        <p:spPr>
          <a:xfrm rot="5400000">
            <a:off x="8017073" y="142400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375475" y="313175"/>
            <a:ext cx="0" cy="3391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2"/>
          <p:cNvSpPr/>
          <p:nvPr/>
        </p:nvSpPr>
        <p:spPr>
          <a:xfrm>
            <a:off x="238375" y="1000250"/>
            <a:ext cx="274200" cy="2742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9" name="Google Shape;359;p30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30"/>
          <p:cNvCxnSpPr/>
          <p:nvPr/>
        </p:nvCxnSpPr>
        <p:spPr>
          <a:xfrm>
            <a:off x="379050" y="49697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1" name="Google Shape;361;p30"/>
          <p:cNvSpPr/>
          <p:nvPr/>
        </p:nvSpPr>
        <p:spPr>
          <a:xfrm>
            <a:off x="752627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ublic Sans"/>
                <a:ea typeface="Public Sans"/>
                <a:cs typeface="Public Sans"/>
                <a:sym typeface="Public Sans"/>
              </a:rPr>
              <a:t>x x x</a:t>
            </a:r>
            <a:endParaRPr sz="130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62" name="Google Shape;362;p30"/>
          <p:cNvSpPr/>
          <p:nvPr/>
        </p:nvSpPr>
        <p:spPr>
          <a:xfrm>
            <a:off x="71322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ublic Sans"/>
                <a:ea typeface="Public Sans"/>
                <a:cs typeface="Public Sans"/>
                <a:sym typeface="Public Sans"/>
              </a:rPr>
              <a:t>+  +  +</a:t>
            </a: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63" name="Google Shape;363;p30"/>
          <p:cNvGrpSpPr/>
          <p:nvPr/>
        </p:nvGrpSpPr>
        <p:grpSpPr>
          <a:xfrm flipH="1">
            <a:off x="7767847" y="188997"/>
            <a:ext cx="1056173" cy="274312"/>
            <a:chOff x="7276560" y="356650"/>
            <a:chExt cx="1403925" cy="365700"/>
          </a:xfrm>
        </p:grpSpPr>
        <p:sp>
          <p:nvSpPr>
            <p:cNvPr id="364" name="Google Shape;364;p30"/>
            <p:cNvSpPr/>
            <p:nvPr/>
          </p:nvSpPr>
          <p:spPr>
            <a:xfrm rot="5400000">
              <a:off x="7276710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5" name="Google Shape;365;p30"/>
            <p:cNvSpPr/>
            <p:nvPr/>
          </p:nvSpPr>
          <p:spPr>
            <a:xfrm rot="5400000">
              <a:off x="7795673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6" name="Google Shape;366;p30"/>
            <p:cNvSpPr/>
            <p:nvPr/>
          </p:nvSpPr>
          <p:spPr>
            <a:xfrm rot="5400000">
              <a:off x="8314635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67" name="Google Shape;367;p30"/>
          <p:cNvGrpSpPr/>
          <p:nvPr/>
        </p:nvGrpSpPr>
        <p:grpSpPr>
          <a:xfrm flipH="1">
            <a:off x="-865572" y="-788923"/>
            <a:ext cx="1296482" cy="2656826"/>
            <a:chOff x="8545001" y="339588"/>
            <a:chExt cx="457200" cy="936921"/>
          </a:xfrm>
        </p:grpSpPr>
        <p:sp>
          <p:nvSpPr>
            <p:cNvPr id="368" name="Google Shape;368;p30"/>
            <p:cNvSpPr/>
            <p:nvPr/>
          </p:nvSpPr>
          <p:spPr>
            <a:xfrm>
              <a:off x="8545001" y="45951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8545001" y="33958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8545001" y="57944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8545001" y="69937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8545001" y="81930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4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13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2" hasCustomPrompt="1"/>
          </p:nvPr>
        </p:nvSpPr>
        <p:spPr>
          <a:xfrm>
            <a:off x="1637541" y="1234209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3" hasCustomPrompt="1"/>
          </p:nvPr>
        </p:nvSpPr>
        <p:spPr>
          <a:xfrm>
            <a:off x="1635891" y="3017931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4" hasCustomPrompt="1"/>
          </p:nvPr>
        </p:nvSpPr>
        <p:spPr>
          <a:xfrm>
            <a:off x="4251900" y="1234209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5" hasCustomPrompt="1"/>
          </p:nvPr>
        </p:nvSpPr>
        <p:spPr>
          <a:xfrm>
            <a:off x="4251900" y="3017931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 hasCustomPrompt="1"/>
          </p:nvPr>
        </p:nvSpPr>
        <p:spPr>
          <a:xfrm>
            <a:off x="6867084" y="1234209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6867084" y="3017931"/>
            <a:ext cx="640200" cy="64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719975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8"/>
          </p:nvPr>
        </p:nvSpPr>
        <p:spPr>
          <a:xfrm>
            <a:off x="3337500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9"/>
          </p:nvPr>
        </p:nvSpPr>
        <p:spPr>
          <a:xfrm>
            <a:off x="5952684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3"/>
          </p:nvPr>
        </p:nvSpPr>
        <p:spPr>
          <a:xfrm>
            <a:off x="719975" y="3703731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4"/>
          </p:nvPr>
        </p:nvSpPr>
        <p:spPr>
          <a:xfrm>
            <a:off x="3337500" y="3703731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5"/>
          </p:nvPr>
        </p:nvSpPr>
        <p:spPr>
          <a:xfrm>
            <a:off x="5952684" y="3703731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26" name="Google Shape;126;p13"/>
          <p:cNvGrpSpPr/>
          <p:nvPr/>
        </p:nvGrpSpPr>
        <p:grpSpPr>
          <a:xfrm>
            <a:off x="8616438" y="-333986"/>
            <a:ext cx="1296482" cy="2656826"/>
            <a:chOff x="8545001" y="339588"/>
            <a:chExt cx="457200" cy="936921"/>
          </a:xfrm>
        </p:grpSpPr>
        <p:sp>
          <p:nvSpPr>
            <p:cNvPr id="127" name="Google Shape;127;p13"/>
            <p:cNvSpPr/>
            <p:nvPr/>
          </p:nvSpPr>
          <p:spPr>
            <a:xfrm>
              <a:off x="8545001" y="45951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8545001" y="33958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8545001" y="57944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8545001" y="69937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8545001" y="81930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2" name="Google Shape;132;p13"/>
          <p:cNvGrpSpPr/>
          <p:nvPr/>
        </p:nvGrpSpPr>
        <p:grpSpPr>
          <a:xfrm>
            <a:off x="177150" y="1498275"/>
            <a:ext cx="274200" cy="2146950"/>
            <a:chOff x="238375" y="-665675"/>
            <a:chExt cx="274200" cy="2146950"/>
          </a:xfrm>
        </p:grpSpPr>
        <p:cxnSp>
          <p:nvCxnSpPr>
            <p:cNvPr id="133" name="Google Shape;133;p13"/>
            <p:cNvCxnSpPr/>
            <p:nvPr/>
          </p:nvCxnSpPr>
          <p:spPr>
            <a:xfrm>
              <a:off x="375475" y="-504125"/>
              <a:ext cx="0" cy="198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" name="Google Shape;134;p13"/>
            <p:cNvSpPr/>
            <p:nvPr/>
          </p:nvSpPr>
          <p:spPr>
            <a:xfrm>
              <a:off x="238375" y="-665675"/>
              <a:ext cx="274200" cy="2742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2976175" y="3147513"/>
            <a:ext cx="53784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ubTitle" idx="1"/>
          </p:nvPr>
        </p:nvSpPr>
        <p:spPr>
          <a:xfrm>
            <a:off x="1502275" y="1424188"/>
            <a:ext cx="6852300" cy="16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38" name="Google Shape;138;p14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4"/>
          <p:cNvCxnSpPr/>
          <p:nvPr/>
        </p:nvCxnSpPr>
        <p:spPr>
          <a:xfrm>
            <a:off x="379050" y="49697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4"/>
          <p:cNvSpPr/>
          <p:nvPr/>
        </p:nvSpPr>
        <p:spPr>
          <a:xfrm>
            <a:off x="752627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x x x</a:t>
            </a:r>
            <a:endParaRPr sz="130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71322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+  +  +</a:t>
            </a: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42" name="Google Shape;142;p14"/>
          <p:cNvGrpSpPr/>
          <p:nvPr/>
        </p:nvGrpSpPr>
        <p:grpSpPr>
          <a:xfrm>
            <a:off x="299528" y="265197"/>
            <a:ext cx="1056173" cy="274312"/>
            <a:chOff x="7276560" y="356650"/>
            <a:chExt cx="1403925" cy="365700"/>
          </a:xfrm>
        </p:grpSpPr>
        <p:sp>
          <p:nvSpPr>
            <p:cNvPr id="143" name="Google Shape;143;p14"/>
            <p:cNvSpPr/>
            <p:nvPr/>
          </p:nvSpPr>
          <p:spPr>
            <a:xfrm rot="5400000">
              <a:off x="7276710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 rot="5400000">
              <a:off x="7795673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 rot="5400000">
              <a:off x="8314635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46" name="Google Shape;146;p14"/>
          <p:cNvGrpSpPr/>
          <p:nvPr/>
        </p:nvGrpSpPr>
        <p:grpSpPr>
          <a:xfrm>
            <a:off x="8616438" y="-788923"/>
            <a:ext cx="1296482" cy="2656826"/>
            <a:chOff x="8545001" y="339588"/>
            <a:chExt cx="457200" cy="936921"/>
          </a:xfrm>
        </p:grpSpPr>
        <p:sp>
          <p:nvSpPr>
            <p:cNvPr id="147" name="Google Shape;147;p14"/>
            <p:cNvSpPr/>
            <p:nvPr/>
          </p:nvSpPr>
          <p:spPr>
            <a:xfrm>
              <a:off x="8545001" y="45951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8545001" y="33958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8545001" y="57944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8545001" y="69937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8545001" y="81930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1"/>
          </p:nvPr>
        </p:nvSpPr>
        <p:spPr>
          <a:xfrm>
            <a:off x="4867952" y="1735230"/>
            <a:ext cx="3200400" cy="2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subTitle" idx="2"/>
          </p:nvPr>
        </p:nvSpPr>
        <p:spPr>
          <a:xfrm>
            <a:off x="1075648" y="1735230"/>
            <a:ext cx="3200400" cy="2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257" name="Google Shape;257;p23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8" name="Google Shape;258;p23"/>
          <p:cNvGrpSpPr/>
          <p:nvPr/>
        </p:nvGrpSpPr>
        <p:grpSpPr>
          <a:xfrm>
            <a:off x="-710637" y="284514"/>
            <a:ext cx="1296482" cy="2656826"/>
            <a:chOff x="8545001" y="339588"/>
            <a:chExt cx="457200" cy="936921"/>
          </a:xfrm>
        </p:grpSpPr>
        <p:sp>
          <p:nvSpPr>
            <p:cNvPr id="259" name="Google Shape;259;p23"/>
            <p:cNvSpPr/>
            <p:nvPr/>
          </p:nvSpPr>
          <p:spPr>
            <a:xfrm>
              <a:off x="8545001" y="45951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8545001" y="33958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8545001" y="57944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8545001" y="69937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8545001" y="819308"/>
              <a:ext cx="457200" cy="457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64" name="Google Shape;264;p23"/>
          <p:cNvSpPr/>
          <p:nvPr/>
        </p:nvSpPr>
        <p:spPr>
          <a:xfrm>
            <a:off x="8468875" y="3556675"/>
            <a:ext cx="648900" cy="648900"/>
          </a:xfrm>
          <a:prstGeom prst="star8">
            <a:avLst>
              <a:gd name="adj" fmla="val 1230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65" name="Google Shape;265;p23"/>
          <p:cNvGrpSpPr/>
          <p:nvPr/>
        </p:nvGrpSpPr>
        <p:grpSpPr>
          <a:xfrm>
            <a:off x="8656223" y="448475"/>
            <a:ext cx="274200" cy="1440450"/>
            <a:chOff x="8619850" y="2541875"/>
            <a:chExt cx="274200" cy="1440450"/>
          </a:xfrm>
        </p:grpSpPr>
        <p:cxnSp>
          <p:nvCxnSpPr>
            <p:cNvPr id="266" name="Google Shape;266;p23"/>
            <p:cNvCxnSpPr/>
            <p:nvPr/>
          </p:nvCxnSpPr>
          <p:spPr>
            <a:xfrm>
              <a:off x="8756950" y="2606525"/>
              <a:ext cx="0" cy="1375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7" name="Google Shape;267;p23"/>
            <p:cNvSpPr/>
            <p:nvPr/>
          </p:nvSpPr>
          <p:spPr>
            <a:xfrm>
              <a:off x="8619850" y="2541875"/>
              <a:ext cx="274200" cy="2742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8" name="Google Shape;268;p23"/>
          <p:cNvSpPr/>
          <p:nvPr/>
        </p:nvSpPr>
        <p:spPr>
          <a:xfrm>
            <a:off x="8656223" y="972125"/>
            <a:ext cx="274200" cy="2742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4"/>
          <p:cNvSpPr txBox="1">
            <a:spLocks noGrp="1"/>
          </p:cNvSpPr>
          <p:nvPr>
            <p:ph type="subTitle" idx="1"/>
          </p:nvPr>
        </p:nvSpPr>
        <p:spPr>
          <a:xfrm>
            <a:off x="937625" y="2806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subTitle" idx="2"/>
          </p:nvPr>
        </p:nvSpPr>
        <p:spPr>
          <a:xfrm>
            <a:off x="3484347" y="2425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subTitle" idx="3"/>
          </p:nvPr>
        </p:nvSpPr>
        <p:spPr>
          <a:xfrm>
            <a:off x="6031075" y="2806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subTitle" idx="4"/>
          </p:nvPr>
        </p:nvSpPr>
        <p:spPr>
          <a:xfrm>
            <a:off x="937625" y="2302383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subTitle" idx="5"/>
          </p:nvPr>
        </p:nvSpPr>
        <p:spPr>
          <a:xfrm>
            <a:off x="3484350" y="1921383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subTitle" idx="6"/>
          </p:nvPr>
        </p:nvSpPr>
        <p:spPr>
          <a:xfrm>
            <a:off x="6031075" y="2302383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24"/>
          <p:cNvSpPr/>
          <p:nvPr/>
        </p:nvSpPr>
        <p:spPr>
          <a:xfrm rot="10800000">
            <a:off x="8692655" y="2760225"/>
            <a:ext cx="274200" cy="2754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24"/>
          <p:cNvSpPr/>
          <p:nvPr/>
        </p:nvSpPr>
        <p:spPr>
          <a:xfrm rot="10800000">
            <a:off x="8692655" y="3150625"/>
            <a:ext cx="274200" cy="2754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9" name="Google Shape;279;p24"/>
          <p:cNvSpPr/>
          <p:nvPr/>
        </p:nvSpPr>
        <p:spPr>
          <a:xfrm rot="10800000">
            <a:off x="8692655" y="3541025"/>
            <a:ext cx="274200" cy="2754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80" name="Google Shape;280;p24"/>
          <p:cNvGrpSpPr/>
          <p:nvPr/>
        </p:nvGrpSpPr>
        <p:grpSpPr>
          <a:xfrm rot="5400000">
            <a:off x="-2029542" y="-355394"/>
            <a:ext cx="2046505" cy="3144988"/>
            <a:chOff x="315725" y="285175"/>
            <a:chExt cx="2263332" cy="3478200"/>
          </a:xfrm>
        </p:grpSpPr>
        <p:sp>
          <p:nvSpPr>
            <p:cNvPr id="281" name="Google Shape;281;p24"/>
            <p:cNvSpPr/>
            <p:nvPr/>
          </p:nvSpPr>
          <p:spPr>
            <a:xfrm>
              <a:off x="315725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798041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1280357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cxnSp>
        <p:nvCxnSpPr>
          <p:cNvPr id="284" name="Google Shape;284;p24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title"/>
          </p:nvPr>
        </p:nvSpPr>
        <p:spPr>
          <a:xfrm>
            <a:off x="2347950" y="615700"/>
            <a:ext cx="4448100" cy="8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1"/>
          </p:nvPr>
        </p:nvSpPr>
        <p:spPr>
          <a:xfrm>
            <a:off x="2347900" y="1484150"/>
            <a:ext cx="4448100" cy="12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8"/>
          <p:cNvSpPr txBox="1"/>
          <p:nvPr/>
        </p:nvSpPr>
        <p:spPr>
          <a:xfrm>
            <a:off x="2099100" y="35357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Public Sans"/>
                <a:ea typeface="Public Sans"/>
                <a:cs typeface="Public Sans"/>
                <a:sym typeface="Public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endParaRPr sz="1000" b="1" u="sng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cxnSp>
        <p:nvCxnSpPr>
          <p:cNvPr id="343" name="Google Shape;343;p28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28"/>
          <p:cNvCxnSpPr/>
          <p:nvPr/>
        </p:nvCxnSpPr>
        <p:spPr>
          <a:xfrm>
            <a:off x="379050" y="49697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5" name="Google Shape;345;p28"/>
          <p:cNvSpPr/>
          <p:nvPr/>
        </p:nvSpPr>
        <p:spPr>
          <a:xfrm>
            <a:off x="752627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x x x</a:t>
            </a:r>
            <a:endParaRPr sz="1300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46" name="Google Shape;346;p28"/>
          <p:cNvSpPr/>
          <p:nvPr/>
        </p:nvSpPr>
        <p:spPr>
          <a:xfrm>
            <a:off x="71322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+  +  +</a:t>
            </a: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347" name="Google Shape;347;p28"/>
          <p:cNvGrpSpPr/>
          <p:nvPr/>
        </p:nvGrpSpPr>
        <p:grpSpPr>
          <a:xfrm rot="10800000">
            <a:off x="7297687" y="173788"/>
            <a:ext cx="1403925" cy="365700"/>
            <a:chOff x="7276560" y="356650"/>
            <a:chExt cx="1403925" cy="365700"/>
          </a:xfrm>
        </p:grpSpPr>
        <p:sp>
          <p:nvSpPr>
            <p:cNvPr id="348" name="Google Shape;348;p28"/>
            <p:cNvSpPr/>
            <p:nvPr/>
          </p:nvSpPr>
          <p:spPr>
            <a:xfrm rot="5400000">
              <a:off x="7276710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9" name="Google Shape;349;p28"/>
            <p:cNvSpPr/>
            <p:nvPr/>
          </p:nvSpPr>
          <p:spPr>
            <a:xfrm rot="5400000">
              <a:off x="7795673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50" name="Google Shape;350;p28"/>
            <p:cNvSpPr/>
            <p:nvPr/>
          </p:nvSpPr>
          <p:spPr>
            <a:xfrm rot="5400000">
              <a:off x="8314635" y="356500"/>
              <a:ext cx="365700" cy="366000"/>
            </a:xfrm>
            <a:prstGeom prst="star8">
              <a:avLst>
                <a:gd name="adj" fmla="val 1559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2" name="Google Shape;352;p29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3" name="Google Shape;353;p29"/>
          <p:cNvSpPr/>
          <p:nvPr/>
        </p:nvSpPr>
        <p:spPr>
          <a:xfrm flipH="1">
            <a:off x="179838" y="1251288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" name="Google Shape;354;p29"/>
          <p:cNvSpPr/>
          <p:nvPr/>
        </p:nvSpPr>
        <p:spPr>
          <a:xfrm flipH="1">
            <a:off x="179838" y="732325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5" name="Google Shape;355;p29"/>
          <p:cNvSpPr/>
          <p:nvPr/>
        </p:nvSpPr>
        <p:spPr>
          <a:xfrm flipH="1">
            <a:off x="179838" y="213363"/>
            <a:ext cx="365700" cy="366000"/>
          </a:xfrm>
          <a:prstGeom prst="star8">
            <a:avLst>
              <a:gd name="adj" fmla="val 1559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56" name="Google Shape;356;p29"/>
          <p:cNvCxnSpPr/>
          <p:nvPr/>
        </p:nvCxnSpPr>
        <p:spPr>
          <a:xfrm>
            <a:off x="8737423" y="213375"/>
            <a:ext cx="0" cy="3391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7" name="Google Shape;357;p29"/>
          <p:cNvSpPr/>
          <p:nvPr/>
        </p:nvSpPr>
        <p:spPr>
          <a:xfrm flipH="1">
            <a:off x="8600323" y="900450"/>
            <a:ext cx="274200" cy="2742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ela Gothic One"/>
              <a:buNone/>
              <a:defRPr sz="35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0" r:id="rId5"/>
    <p:sldLayoutId id="2147483669" r:id="rId6"/>
    <p:sldLayoutId id="2147483670" r:id="rId7"/>
    <p:sldLayoutId id="2147483674" r:id="rId8"/>
    <p:sldLayoutId id="2147483675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4"/>
          <p:cNvSpPr txBox="1">
            <a:spLocks noGrp="1"/>
          </p:cNvSpPr>
          <p:nvPr>
            <p:ph type="ctrTitle"/>
          </p:nvPr>
        </p:nvSpPr>
        <p:spPr>
          <a:xfrm>
            <a:off x="513841" y="901675"/>
            <a:ext cx="6674909" cy="297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СИСТЕМА КОНТРОЛЯ И ОТЧЕТНОСТИ СОТРУДНИКОВ, РАБОТАЮЩИХ УДАЛЁННО (НА ОБЪЕКТАХ) </a:t>
            </a:r>
            <a:r>
              <a:rPr lang="en" dirty="0">
                <a:solidFill>
                  <a:srgbClr val="E76A28"/>
                </a:solidFill>
              </a:rPr>
              <a:t>EMPLOY</a:t>
            </a:r>
            <a:r>
              <a:rPr lang="en" dirty="0">
                <a:solidFill>
                  <a:schemeClr val="dk2"/>
                </a:solidFill>
              </a:rPr>
              <a:t> MONY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84" name="Google Shape;384;p34"/>
          <p:cNvSpPr txBox="1">
            <a:spLocks noGrp="1"/>
          </p:cNvSpPr>
          <p:nvPr>
            <p:ph type="subTitle" idx="1"/>
          </p:nvPr>
        </p:nvSpPr>
        <p:spPr>
          <a:xfrm>
            <a:off x="870400" y="3766025"/>
            <a:ext cx="5662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Dela Gothic One" panose="020B0604020202020204" charset="-128"/>
                <a:ea typeface="Dela Gothic One" panose="020B0604020202020204" charset="-128"/>
              </a:rPr>
              <a:t>КЕЙС №2, команда РуБайт</a:t>
            </a:r>
            <a:endParaRPr dirty="0"/>
          </a:p>
        </p:txBody>
      </p:sp>
      <p:grpSp>
        <p:nvGrpSpPr>
          <p:cNvPr id="385" name="Google Shape;385;p34"/>
          <p:cNvGrpSpPr/>
          <p:nvPr/>
        </p:nvGrpSpPr>
        <p:grpSpPr>
          <a:xfrm>
            <a:off x="7194734" y="1287969"/>
            <a:ext cx="1435425" cy="2567558"/>
            <a:chOff x="6801483" y="936154"/>
            <a:chExt cx="1828800" cy="3271192"/>
          </a:xfrm>
        </p:grpSpPr>
        <p:sp>
          <p:nvSpPr>
            <p:cNvPr id="386" name="Google Shape;386;p34"/>
            <p:cNvSpPr/>
            <p:nvPr/>
          </p:nvSpPr>
          <p:spPr>
            <a:xfrm>
              <a:off x="6801483" y="936154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6801483" y="1416351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6801483" y="1896549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6801483" y="2376746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90" name="Google Shape;390;p34"/>
          <p:cNvSpPr/>
          <p:nvPr/>
        </p:nvSpPr>
        <p:spPr>
          <a:xfrm>
            <a:off x="1955250" y="4604000"/>
            <a:ext cx="5233500" cy="365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68"/>
          <p:cNvSpPr txBox="1">
            <a:spLocks noGrp="1"/>
          </p:cNvSpPr>
          <p:nvPr>
            <p:ph type="title"/>
          </p:nvPr>
        </p:nvSpPr>
        <p:spPr>
          <a:xfrm>
            <a:off x="2508563" y="2369888"/>
            <a:ext cx="4448100" cy="8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внимание</a:t>
            </a:r>
            <a:endParaRPr dirty="0"/>
          </a:p>
        </p:txBody>
      </p:sp>
      <p:cxnSp>
        <p:nvCxnSpPr>
          <p:cNvPr id="1050" name="Google Shape;1050;p68"/>
          <p:cNvCxnSpPr/>
          <p:nvPr/>
        </p:nvCxnSpPr>
        <p:spPr>
          <a:xfrm>
            <a:off x="379050" y="46040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1" name="Google Shape;1051;p68"/>
          <p:cNvCxnSpPr/>
          <p:nvPr/>
        </p:nvCxnSpPr>
        <p:spPr>
          <a:xfrm>
            <a:off x="379050" y="4969700"/>
            <a:ext cx="838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2" name="Google Shape;1052;p68"/>
          <p:cNvSpPr/>
          <p:nvPr/>
        </p:nvSpPr>
        <p:spPr>
          <a:xfrm>
            <a:off x="1958600" y="4604000"/>
            <a:ext cx="5233500" cy="365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053" name="Google Shape;1053;p68"/>
          <p:cNvSpPr/>
          <p:nvPr/>
        </p:nvSpPr>
        <p:spPr>
          <a:xfrm>
            <a:off x="752627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ublic Sans"/>
                <a:ea typeface="Public Sans"/>
                <a:cs typeface="Public Sans"/>
                <a:sym typeface="Public Sans"/>
              </a:rPr>
              <a:t>x x x</a:t>
            </a:r>
            <a:endParaRPr sz="1300"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054" name="Google Shape;1054;p68"/>
          <p:cNvSpPr/>
          <p:nvPr/>
        </p:nvSpPr>
        <p:spPr>
          <a:xfrm>
            <a:off x="713225" y="4604000"/>
            <a:ext cx="904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ublic Sans"/>
                <a:ea typeface="Public Sans"/>
                <a:cs typeface="Public Sans"/>
                <a:sym typeface="Public Sans"/>
              </a:rPr>
              <a:t>+   </a:t>
            </a:r>
            <a:endParaRPr dirty="0"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055" name="Google Shape;1055;p68"/>
          <p:cNvGrpSpPr/>
          <p:nvPr/>
        </p:nvGrpSpPr>
        <p:grpSpPr>
          <a:xfrm rot="4335378" flipH="1">
            <a:off x="957610" y="1483118"/>
            <a:ext cx="1020417" cy="2177306"/>
            <a:chOff x="315725" y="285175"/>
            <a:chExt cx="2263332" cy="3478200"/>
          </a:xfrm>
        </p:grpSpPr>
        <p:sp>
          <p:nvSpPr>
            <p:cNvPr id="1056" name="Google Shape;1056;p68"/>
            <p:cNvSpPr/>
            <p:nvPr/>
          </p:nvSpPr>
          <p:spPr>
            <a:xfrm>
              <a:off x="315725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68"/>
            <p:cNvSpPr/>
            <p:nvPr/>
          </p:nvSpPr>
          <p:spPr>
            <a:xfrm>
              <a:off x="798041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68"/>
            <p:cNvSpPr/>
            <p:nvPr/>
          </p:nvSpPr>
          <p:spPr>
            <a:xfrm>
              <a:off x="1280357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059" name="Google Shape;1059;p68"/>
          <p:cNvGrpSpPr/>
          <p:nvPr/>
        </p:nvGrpSpPr>
        <p:grpSpPr>
          <a:xfrm>
            <a:off x="7496846" y="1541344"/>
            <a:ext cx="1005600" cy="2060813"/>
            <a:chOff x="7696009" y="1407950"/>
            <a:chExt cx="1005600" cy="2060813"/>
          </a:xfrm>
        </p:grpSpPr>
        <p:sp>
          <p:nvSpPr>
            <p:cNvPr id="1060" name="Google Shape;1060;p68"/>
            <p:cNvSpPr/>
            <p:nvPr/>
          </p:nvSpPr>
          <p:spPr>
            <a:xfrm>
              <a:off x="7696009" y="1671753"/>
              <a:ext cx="1005600" cy="100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61" name="Google Shape;1061;p68"/>
            <p:cNvSpPr/>
            <p:nvPr/>
          </p:nvSpPr>
          <p:spPr>
            <a:xfrm>
              <a:off x="7696009" y="1407950"/>
              <a:ext cx="1005600" cy="100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62" name="Google Shape;1062;p68"/>
            <p:cNvSpPr/>
            <p:nvPr/>
          </p:nvSpPr>
          <p:spPr>
            <a:xfrm>
              <a:off x="7696009" y="1935556"/>
              <a:ext cx="1005600" cy="100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63" name="Google Shape;1063;p68"/>
            <p:cNvSpPr/>
            <p:nvPr/>
          </p:nvSpPr>
          <p:spPr>
            <a:xfrm>
              <a:off x="7696009" y="2199360"/>
              <a:ext cx="1005600" cy="100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64" name="Google Shape;1064;p68"/>
            <p:cNvSpPr/>
            <p:nvPr/>
          </p:nvSpPr>
          <p:spPr>
            <a:xfrm>
              <a:off x="7696009" y="2463163"/>
              <a:ext cx="1005600" cy="100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065" name="Google Shape;1065;p68"/>
          <p:cNvSpPr/>
          <p:nvPr/>
        </p:nvSpPr>
        <p:spPr>
          <a:xfrm>
            <a:off x="271325" y="617950"/>
            <a:ext cx="883800" cy="883800"/>
          </a:xfrm>
          <a:prstGeom prst="star8">
            <a:avLst>
              <a:gd name="adj" fmla="val 1230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CEE5BB9-9232-44AB-81F2-155379C9F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F8892C-409E-4D58-9012-7999E6DDE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548" y="3495051"/>
            <a:ext cx="5788404" cy="615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34"/>
          <p:cNvGrpSpPr/>
          <p:nvPr/>
        </p:nvGrpSpPr>
        <p:grpSpPr>
          <a:xfrm>
            <a:off x="7194734" y="1287969"/>
            <a:ext cx="1435425" cy="2567558"/>
            <a:chOff x="6801483" y="936154"/>
            <a:chExt cx="1828800" cy="3271192"/>
          </a:xfrm>
        </p:grpSpPr>
        <p:sp>
          <p:nvSpPr>
            <p:cNvPr id="386" name="Google Shape;386;p34"/>
            <p:cNvSpPr/>
            <p:nvPr/>
          </p:nvSpPr>
          <p:spPr>
            <a:xfrm>
              <a:off x="6801483" y="936154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6801483" y="1416351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6801483" y="1896549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6801483" y="2376746"/>
              <a:ext cx="1828800" cy="1830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90" name="Google Shape;390;p34"/>
          <p:cNvSpPr/>
          <p:nvPr/>
        </p:nvSpPr>
        <p:spPr>
          <a:xfrm>
            <a:off x="1955250" y="4604000"/>
            <a:ext cx="5233500" cy="365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EF4887-F17E-4FB1-A638-27FC29C4D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528" y="400038"/>
            <a:ext cx="2914126" cy="37776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21296BE-B775-4B57-9A58-6773255A4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0936" y="3348695"/>
            <a:ext cx="4166458" cy="893130"/>
          </a:xfrm>
          <a:prstGeom prst="rect">
            <a:avLst/>
          </a:prstGeom>
        </p:spPr>
      </p:pic>
      <p:sp>
        <p:nvSpPr>
          <p:cNvPr id="384" name="Google Shape;384;p34"/>
          <p:cNvSpPr txBox="1">
            <a:spLocks noGrp="1"/>
          </p:cNvSpPr>
          <p:nvPr>
            <p:ph type="subTitle" idx="1"/>
          </p:nvPr>
        </p:nvSpPr>
        <p:spPr>
          <a:xfrm>
            <a:off x="870399" y="3766025"/>
            <a:ext cx="6893611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latin typeface="Dela Gothic One" panose="020B0604020202020204" charset="-128"/>
                <a:ea typeface="Dela Gothic One" panose="020B0604020202020204" charset="-128"/>
              </a:rPr>
              <a:t>Гитхаб</a:t>
            </a:r>
            <a:r>
              <a:rPr lang="en-US" sz="1600" dirty="0">
                <a:latin typeface="Dela Gothic One" panose="020B0604020202020204" charset="-128"/>
                <a:ea typeface="Dela Gothic One" panose="020B0604020202020204" charset="-128"/>
              </a:rPr>
              <a:t> - https://github.com/YTmaxgamesYT/RyBite-Xakaton-2025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4710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"/>
          <p:cNvSpPr txBox="1">
            <a:spLocks noGrp="1"/>
          </p:cNvSpPr>
          <p:nvPr>
            <p:ph type="title"/>
          </p:nvPr>
        </p:nvSpPr>
        <p:spPr>
          <a:xfrm>
            <a:off x="720000" y="4013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Быстренький план</a:t>
            </a:r>
            <a:endParaRPr dirty="0"/>
          </a:p>
        </p:txBody>
      </p:sp>
      <p:graphicFrame>
        <p:nvGraphicFramePr>
          <p:cNvPr id="397" name="Google Shape;397;p35"/>
          <p:cNvGraphicFramePr/>
          <p:nvPr>
            <p:extLst>
              <p:ext uri="{D42A27DB-BD31-4B8C-83A1-F6EECF244321}">
                <p14:modId xmlns:p14="http://schemas.microsoft.com/office/powerpoint/2010/main" val="3020032520"/>
              </p:ext>
            </p:extLst>
          </p:nvPr>
        </p:nvGraphicFramePr>
        <p:xfrm>
          <a:off x="2999505" y="1123817"/>
          <a:ext cx="3144989" cy="2915514"/>
        </p:xfrm>
        <a:graphic>
          <a:graphicData uri="http://schemas.openxmlformats.org/drawingml/2006/table">
            <a:tbl>
              <a:tblPr>
                <a:noFill/>
                <a:tableStyleId>{61C970F9-893B-4CF8-85D3-35A5B0CE4067}</a:tableStyleId>
              </a:tblPr>
              <a:tblGrid>
                <a:gridCol w="2879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57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59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Проблема</a:t>
                      </a:r>
                      <a:endParaRPr sz="1000" b="1" u="sng" dirty="0">
                        <a:solidFill>
                          <a:schemeClr val="dk1"/>
                        </a:solidFill>
                        <a:latin typeface="Dela Gothic One" panose="020B0604020202020204" charset="-128"/>
                        <a:ea typeface="Dela Gothic One" panose="020B0604020202020204" charset="-128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9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Цель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9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Наша концепция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9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Разделение прав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9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Фичи и решения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9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b="1" u="sng" dirty="0">
                          <a:solidFill>
                            <a:schemeClr val="dk1"/>
                          </a:solidFill>
                          <a:latin typeface="Dela Gothic One" panose="020B0604020202020204" charset="-128"/>
                          <a:ea typeface="Dela Gothic One" panose="020B0604020202020204" charset="-128"/>
                          <a:cs typeface="Public Sans"/>
                          <a:sym typeface="Public Sans"/>
                        </a:rPr>
                        <a:t>Дальнейшая разработка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Public Sans"/>
                        <a:ea typeface="Public Sans"/>
                        <a:cs typeface="Public Sans"/>
                        <a:sym typeface="Public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00" name="Google Shape;400;p35"/>
          <p:cNvGrpSpPr/>
          <p:nvPr/>
        </p:nvGrpSpPr>
        <p:grpSpPr>
          <a:xfrm rot="5400000">
            <a:off x="-2008863" y="-297644"/>
            <a:ext cx="2046505" cy="3144988"/>
            <a:chOff x="315725" y="285175"/>
            <a:chExt cx="2263332" cy="3478200"/>
          </a:xfrm>
        </p:grpSpPr>
        <p:sp>
          <p:nvSpPr>
            <p:cNvPr id="401" name="Google Shape;401;p35"/>
            <p:cNvSpPr/>
            <p:nvPr/>
          </p:nvSpPr>
          <p:spPr>
            <a:xfrm>
              <a:off x="315725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798041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1280357" y="285175"/>
              <a:ext cx="1298700" cy="3478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404" name="Google Shape;404;p35"/>
          <p:cNvGrpSpPr/>
          <p:nvPr/>
        </p:nvGrpSpPr>
        <p:grpSpPr>
          <a:xfrm>
            <a:off x="8656223" y="1912463"/>
            <a:ext cx="274200" cy="1318575"/>
            <a:chOff x="8656223" y="219875"/>
            <a:chExt cx="274200" cy="1318575"/>
          </a:xfrm>
        </p:grpSpPr>
        <p:cxnSp>
          <p:nvCxnSpPr>
            <p:cNvPr id="405" name="Google Shape;405;p35"/>
            <p:cNvCxnSpPr/>
            <p:nvPr/>
          </p:nvCxnSpPr>
          <p:spPr>
            <a:xfrm>
              <a:off x="8793323" y="284525"/>
              <a:ext cx="0" cy="1123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6" name="Google Shape;406;p35"/>
            <p:cNvSpPr/>
            <p:nvPr/>
          </p:nvSpPr>
          <p:spPr>
            <a:xfrm>
              <a:off x="8656223" y="219875"/>
              <a:ext cx="274200" cy="2742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8656223" y="742063"/>
              <a:ext cx="274200" cy="2742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8656223" y="1264250"/>
              <a:ext cx="274200" cy="2742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9"/>
          <p:cNvSpPr txBox="1">
            <a:spLocks noGrp="1"/>
          </p:cNvSpPr>
          <p:nvPr>
            <p:ph type="title"/>
          </p:nvPr>
        </p:nvSpPr>
        <p:spPr>
          <a:xfrm>
            <a:off x="720000" y="4512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E76A28"/>
                </a:solidFill>
              </a:rPr>
              <a:t>Проблематика</a:t>
            </a:r>
            <a:endParaRPr sz="2400" dirty="0">
              <a:solidFill>
                <a:srgbClr val="E76A28"/>
              </a:solidFill>
            </a:endParaRPr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2"/>
          </p:nvPr>
        </p:nvSpPr>
        <p:spPr>
          <a:xfrm>
            <a:off x="1075648" y="1735230"/>
            <a:ext cx="3200400" cy="932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Dela Gothic One" panose="020B0604020202020204" charset="-128"/>
                <a:ea typeface="Dela Gothic One" panose="020B0604020202020204" charset="-128"/>
              </a:rPr>
              <a:t>1.Отсутствие единой системы обработки и сбора отчётов</a:t>
            </a:r>
            <a:endParaRPr sz="1400" dirty="0">
              <a:latin typeface="Dela Gothic One" panose="020B0604020202020204" charset="-128"/>
              <a:ea typeface="Dela Gothic One" panose="020B0604020202020204" charset="-128"/>
            </a:endParaRPr>
          </a:p>
        </p:txBody>
      </p:sp>
      <p:sp>
        <p:nvSpPr>
          <p:cNvPr id="7" name="Google Shape;456;p39">
            <a:extLst>
              <a:ext uri="{FF2B5EF4-FFF2-40B4-BE49-F238E27FC236}">
                <a16:creationId xmlns:a16="http://schemas.microsoft.com/office/drawing/2014/main" id="{8CA8B3A6-2552-417B-A65A-0DB06C8484E2}"/>
              </a:ext>
            </a:extLst>
          </p:cNvPr>
          <p:cNvSpPr txBox="1">
            <a:spLocks/>
          </p:cNvSpPr>
          <p:nvPr/>
        </p:nvSpPr>
        <p:spPr>
          <a:xfrm>
            <a:off x="4867954" y="1735230"/>
            <a:ext cx="3200400" cy="932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indent="0"/>
            <a:r>
              <a:rPr lang="ru-RU" sz="1400" dirty="0">
                <a:latin typeface="Dela Gothic One" panose="020B0604020202020204" charset="-128"/>
                <a:ea typeface="Dela Gothic One" panose="020B0604020202020204" charset="-128"/>
              </a:rPr>
              <a:t>2.Правда ли сотрудники находятся на объекте?</a:t>
            </a:r>
          </a:p>
        </p:txBody>
      </p:sp>
      <p:sp>
        <p:nvSpPr>
          <p:cNvPr id="8" name="Google Shape;456;p39">
            <a:extLst>
              <a:ext uri="{FF2B5EF4-FFF2-40B4-BE49-F238E27FC236}">
                <a16:creationId xmlns:a16="http://schemas.microsoft.com/office/drawing/2014/main" id="{F8932F41-72AA-450B-8560-2B32D6370359}"/>
              </a:ext>
            </a:extLst>
          </p:cNvPr>
          <p:cNvSpPr txBox="1">
            <a:spLocks/>
          </p:cNvSpPr>
          <p:nvPr/>
        </p:nvSpPr>
        <p:spPr>
          <a:xfrm>
            <a:off x="3019270" y="3021236"/>
            <a:ext cx="3200400" cy="932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indent="0"/>
            <a:r>
              <a:rPr lang="ru-RU" sz="1400" dirty="0">
                <a:latin typeface="Dela Gothic One" panose="020B0604020202020204" charset="-128"/>
                <a:ea typeface="Dela Gothic One" panose="020B0604020202020204" charset="-128"/>
              </a:rPr>
              <a:t>3.Нет системы поиска и визуализации информации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9"/>
          <p:cNvSpPr txBox="1">
            <a:spLocks noGrp="1"/>
          </p:cNvSpPr>
          <p:nvPr>
            <p:ph type="title"/>
          </p:nvPr>
        </p:nvSpPr>
        <p:spPr>
          <a:xfrm>
            <a:off x="720000" y="4512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E76A28"/>
                </a:solidFill>
              </a:rPr>
              <a:t>Цели</a:t>
            </a:r>
            <a:endParaRPr sz="2400" dirty="0">
              <a:solidFill>
                <a:srgbClr val="E76A28"/>
              </a:solidFill>
            </a:endParaRPr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2"/>
          </p:nvPr>
        </p:nvSpPr>
        <p:spPr>
          <a:xfrm>
            <a:off x="1075648" y="1735230"/>
            <a:ext cx="3200400" cy="932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Dela Gothic One" panose="020B0604020202020204" charset="-128"/>
                <a:ea typeface="Dela Gothic One" panose="020B0604020202020204" charset="-128"/>
              </a:rPr>
              <a:t>1.Разработка концепции</a:t>
            </a:r>
            <a:endParaRPr sz="1400" dirty="0">
              <a:latin typeface="Dela Gothic One" panose="020B0604020202020204" charset="-128"/>
              <a:ea typeface="Dela Gothic One" panose="020B0604020202020204" charset="-128"/>
            </a:endParaRPr>
          </a:p>
        </p:txBody>
      </p:sp>
      <p:sp>
        <p:nvSpPr>
          <p:cNvPr id="7" name="Google Shape;456;p39">
            <a:extLst>
              <a:ext uri="{FF2B5EF4-FFF2-40B4-BE49-F238E27FC236}">
                <a16:creationId xmlns:a16="http://schemas.microsoft.com/office/drawing/2014/main" id="{8CA8B3A6-2552-417B-A65A-0DB06C8484E2}"/>
              </a:ext>
            </a:extLst>
          </p:cNvPr>
          <p:cNvSpPr txBox="1">
            <a:spLocks/>
          </p:cNvSpPr>
          <p:nvPr/>
        </p:nvSpPr>
        <p:spPr>
          <a:xfrm>
            <a:off x="4867954" y="1735230"/>
            <a:ext cx="3200400" cy="932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indent="0"/>
            <a:r>
              <a:rPr lang="ru-RU" sz="1400" dirty="0">
                <a:latin typeface="Dela Gothic One" panose="020B0604020202020204" charset="-128"/>
                <a:ea typeface="Dela Gothic One" panose="020B0604020202020204" charset="-128"/>
              </a:rPr>
              <a:t>2.Создание прототипа</a:t>
            </a:r>
          </a:p>
        </p:txBody>
      </p:sp>
    </p:spTree>
    <p:extLst>
      <p:ext uri="{BB962C8B-B14F-4D97-AF65-F5344CB8AC3E}">
        <p14:creationId xmlns:p14="http://schemas.microsoft.com/office/powerpoint/2010/main" val="3144642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6"/>
          <p:cNvSpPr txBox="1">
            <a:spLocks noGrp="1"/>
          </p:cNvSpPr>
          <p:nvPr>
            <p:ph type="subTitle" idx="1"/>
          </p:nvPr>
        </p:nvSpPr>
        <p:spPr>
          <a:xfrm>
            <a:off x="1502275" y="1424188"/>
            <a:ext cx="6852300" cy="16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Dela Gothic One" panose="020B0604020202020204" charset="-128"/>
                <a:ea typeface="Dela Gothic One" panose="020B0604020202020204" charset="-128"/>
              </a:rPr>
              <a:t>Корпоративный сервис для отслеживания работы сотрудников и хранения отчётности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Dela Gothic One" panose="020B0604020202020204" charset="-128"/>
                <a:ea typeface="Dela Gothic One" panose="020B0604020202020204" charset="-128"/>
              </a:rPr>
              <a:t>Сайт для начальников и администраторов,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Dela Gothic One" panose="020B0604020202020204" charset="-128"/>
                <a:ea typeface="Dela Gothic One" panose="020B0604020202020204" charset="-128"/>
              </a:rPr>
              <a:t>Телеграмм-бот для сотрудников</a:t>
            </a:r>
            <a:endParaRPr sz="1600" dirty="0">
              <a:solidFill>
                <a:schemeClr val="accent1">
                  <a:lumMod val="50000"/>
                </a:schemeClr>
              </a:solidFill>
              <a:latin typeface="Dela Gothic One" panose="020B0604020202020204" charset="-128"/>
              <a:ea typeface="Dela Gothic One" panose="020B0604020202020204" charset="-128"/>
            </a:endParaRPr>
          </a:p>
        </p:txBody>
      </p:sp>
      <p:sp>
        <p:nvSpPr>
          <p:cNvPr id="551" name="Google Shape;551;p46"/>
          <p:cNvSpPr txBox="1">
            <a:spLocks noGrp="1"/>
          </p:cNvSpPr>
          <p:nvPr>
            <p:ph type="title"/>
          </p:nvPr>
        </p:nvSpPr>
        <p:spPr>
          <a:xfrm>
            <a:off x="2976175" y="3147513"/>
            <a:ext cx="5378400" cy="5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E76A28"/>
                </a:solidFill>
              </a:rPr>
              <a:t>-Концепция</a:t>
            </a:r>
            <a:endParaRPr dirty="0">
              <a:solidFill>
                <a:srgbClr val="E76A28"/>
              </a:solidFill>
            </a:endParaRPr>
          </a:p>
        </p:txBody>
      </p:sp>
      <p:sp>
        <p:nvSpPr>
          <p:cNvPr id="552" name="Google Shape;552;p46"/>
          <p:cNvSpPr/>
          <p:nvPr/>
        </p:nvSpPr>
        <p:spPr>
          <a:xfrm>
            <a:off x="1955250" y="4604000"/>
            <a:ext cx="5233500" cy="365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IMPORTANT IDEAS</a:t>
            </a:r>
            <a:endParaRPr/>
          </a:p>
        </p:txBody>
      </p:sp>
      <p:sp>
        <p:nvSpPr>
          <p:cNvPr id="492" name="Google Shape;492;p42"/>
          <p:cNvSpPr txBox="1">
            <a:spLocks noGrp="1"/>
          </p:cNvSpPr>
          <p:nvPr>
            <p:ph type="subTitle" idx="1"/>
          </p:nvPr>
        </p:nvSpPr>
        <p:spPr>
          <a:xfrm>
            <a:off x="937625" y="2806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Получение отслеживание ежедневных отчётов сотрудников, визуализация данных </a:t>
            </a:r>
            <a:endParaRPr dirty="0"/>
          </a:p>
        </p:txBody>
      </p:sp>
      <p:sp>
        <p:nvSpPr>
          <p:cNvPr id="493" name="Google Shape;493;p42"/>
          <p:cNvSpPr txBox="1">
            <a:spLocks noGrp="1"/>
          </p:cNvSpPr>
          <p:nvPr>
            <p:ph type="subTitle" idx="2"/>
          </p:nvPr>
        </p:nvSpPr>
        <p:spPr>
          <a:xfrm>
            <a:off x="3484347" y="2425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Регистрирование сотрудников, просмотр информации, отслеживание сотрудников</a:t>
            </a:r>
            <a:endParaRPr dirty="0"/>
          </a:p>
        </p:txBody>
      </p:sp>
      <p:sp>
        <p:nvSpPr>
          <p:cNvPr id="494" name="Google Shape;494;p42"/>
          <p:cNvSpPr txBox="1">
            <a:spLocks noGrp="1"/>
          </p:cNvSpPr>
          <p:nvPr>
            <p:ph type="subTitle" idx="3"/>
          </p:nvPr>
        </p:nvSpPr>
        <p:spPr>
          <a:xfrm>
            <a:off x="6031075" y="2806087"/>
            <a:ext cx="2175300" cy="1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Работа на объектах, отправление отчётов, просмотр своего рабочего графика</a:t>
            </a:r>
            <a:endParaRPr dirty="0"/>
          </a:p>
        </p:txBody>
      </p:sp>
      <p:sp>
        <p:nvSpPr>
          <p:cNvPr id="495" name="Google Shape;495;p42"/>
          <p:cNvSpPr txBox="1">
            <a:spLocks noGrp="1"/>
          </p:cNvSpPr>
          <p:nvPr>
            <p:ph type="subTitle" idx="4"/>
          </p:nvPr>
        </p:nvSpPr>
        <p:spPr>
          <a:xfrm>
            <a:off x="720000" y="2302383"/>
            <a:ext cx="257699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Администратор</a:t>
            </a:r>
            <a:endParaRPr dirty="0"/>
          </a:p>
        </p:txBody>
      </p:sp>
      <p:sp>
        <p:nvSpPr>
          <p:cNvPr id="496" name="Google Shape;496;p42"/>
          <p:cNvSpPr txBox="1">
            <a:spLocks noGrp="1"/>
          </p:cNvSpPr>
          <p:nvPr>
            <p:ph type="subTitle" idx="5"/>
          </p:nvPr>
        </p:nvSpPr>
        <p:spPr>
          <a:xfrm>
            <a:off x="3484350" y="1921383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Начальник</a:t>
            </a:r>
            <a:endParaRPr dirty="0"/>
          </a:p>
        </p:txBody>
      </p:sp>
      <p:sp>
        <p:nvSpPr>
          <p:cNvPr id="497" name="Google Shape;497;p42"/>
          <p:cNvSpPr txBox="1">
            <a:spLocks noGrp="1"/>
          </p:cNvSpPr>
          <p:nvPr>
            <p:ph type="subTitle" idx="6"/>
          </p:nvPr>
        </p:nvSpPr>
        <p:spPr>
          <a:xfrm>
            <a:off x="6031075" y="2302383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Сотрудник</a:t>
            </a:r>
            <a:endParaRPr dirty="0"/>
          </a:p>
        </p:txBody>
      </p:sp>
      <p:grpSp>
        <p:nvGrpSpPr>
          <p:cNvPr id="498" name="Google Shape;498;p42"/>
          <p:cNvGrpSpPr/>
          <p:nvPr/>
        </p:nvGrpSpPr>
        <p:grpSpPr>
          <a:xfrm>
            <a:off x="1791104" y="1755013"/>
            <a:ext cx="459441" cy="454902"/>
            <a:chOff x="-65145700" y="3727425"/>
            <a:chExt cx="317425" cy="317425"/>
          </a:xfrm>
        </p:grpSpPr>
        <p:sp>
          <p:nvSpPr>
            <p:cNvPr id="499" name="Google Shape;499;p42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42"/>
          <p:cNvSpPr/>
          <p:nvPr/>
        </p:nvSpPr>
        <p:spPr>
          <a:xfrm>
            <a:off x="4341134" y="1372853"/>
            <a:ext cx="461721" cy="457195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42"/>
          <p:cNvGrpSpPr/>
          <p:nvPr/>
        </p:nvGrpSpPr>
        <p:grpSpPr>
          <a:xfrm>
            <a:off x="6893456" y="1756601"/>
            <a:ext cx="459441" cy="451713"/>
            <a:chOff x="-64781025" y="3361050"/>
            <a:chExt cx="317425" cy="315200"/>
          </a:xfrm>
        </p:grpSpPr>
        <p:sp>
          <p:nvSpPr>
            <p:cNvPr id="503" name="Google Shape;503;p42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bile">
            <a:hlinkClick r:id="" action="ppaction://media"/>
            <a:extLst>
              <a:ext uri="{FF2B5EF4-FFF2-40B4-BE49-F238E27FC236}">
                <a16:creationId xmlns:a16="http://schemas.microsoft.com/office/drawing/2014/main" id="{98C1CCC0-1987-4EC2-BC5B-6AF2A432E9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5911" y="369176"/>
            <a:ext cx="1744516" cy="3876702"/>
          </a:xfrm>
          <a:prstGeom prst="rect">
            <a:avLst/>
          </a:prstGeom>
        </p:spPr>
      </p:pic>
      <p:pic>
        <p:nvPicPr>
          <p:cNvPr id="3" name="PC1">
            <a:hlinkClick r:id="" action="ppaction://media"/>
            <a:extLst>
              <a:ext uri="{FF2B5EF4-FFF2-40B4-BE49-F238E27FC236}">
                <a16:creationId xmlns:a16="http://schemas.microsoft.com/office/drawing/2014/main" id="{09CB50E3-44FE-4A25-BDD3-ECD7DC3A4B1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9203" y="633893"/>
            <a:ext cx="4853032" cy="303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98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36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21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Дальнейшая разработка</a:t>
            </a:r>
            <a:endParaRPr dirty="0"/>
          </a:p>
        </p:txBody>
      </p:sp>
      <p:sp>
        <p:nvSpPr>
          <p:cNvPr id="414" name="Google Shape;414;p36"/>
          <p:cNvSpPr txBox="1">
            <a:spLocks noGrp="1"/>
          </p:cNvSpPr>
          <p:nvPr>
            <p:ph type="title" idx="2"/>
          </p:nvPr>
        </p:nvSpPr>
        <p:spPr>
          <a:xfrm>
            <a:off x="1637541" y="123420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6" name="Google Shape;416;p36"/>
          <p:cNvSpPr txBox="1">
            <a:spLocks noGrp="1"/>
          </p:cNvSpPr>
          <p:nvPr>
            <p:ph type="title" idx="4"/>
          </p:nvPr>
        </p:nvSpPr>
        <p:spPr>
          <a:xfrm>
            <a:off x="4251900" y="123420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8" name="Google Shape;418;p36"/>
          <p:cNvSpPr txBox="1">
            <a:spLocks noGrp="1"/>
          </p:cNvSpPr>
          <p:nvPr>
            <p:ph type="title" idx="6"/>
          </p:nvPr>
        </p:nvSpPr>
        <p:spPr>
          <a:xfrm>
            <a:off x="6867084" y="1234209"/>
            <a:ext cx="640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0" name="Google Shape;420;p36"/>
          <p:cNvSpPr txBox="1">
            <a:spLocks noGrp="1"/>
          </p:cNvSpPr>
          <p:nvPr>
            <p:ph type="subTitle" idx="1"/>
          </p:nvPr>
        </p:nvSpPr>
        <p:spPr>
          <a:xfrm>
            <a:off x="719975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Завершение отслеживания координат для конкретных объектов</a:t>
            </a:r>
            <a:endParaRPr sz="1800" dirty="0"/>
          </a:p>
        </p:txBody>
      </p:sp>
      <p:sp>
        <p:nvSpPr>
          <p:cNvPr id="421" name="Google Shape;421;p36"/>
          <p:cNvSpPr txBox="1">
            <a:spLocks noGrp="1"/>
          </p:cNvSpPr>
          <p:nvPr>
            <p:ph type="subTitle" idx="8"/>
          </p:nvPr>
        </p:nvSpPr>
        <p:spPr>
          <a:xfrm>
            <a:off x="3337500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Завершение умного поиска и сортировки по всем доступным файлам</a:t>
            </a:r>
            <a:endParaRPr sz="1800" dirty="0"/>
          </a:p>
        </p:txBody>
      </p:sp>
      <p:sp>
        <p:nvSpPr>
          <p:cNvPr id="422" name="Google Shape;422;p36"/>
          <p:cNvSpPr txBox="1">
            <a:spLocks noGrp="1"/>
          </p:cNvSpPr>
          <p:nvPr>
            <p:ph type="subTitle" idx="9"/>
          </p:nvPr>
        </p:nvSpPr>
        <p:spPr>
          <a:xfrm>
            <a:off x="5952684" y="1920009"/>
            <a:ext cx="2469000" cy="7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Реализация офлайн режима (отправка данных во время появления сети)</a:t>
            </a:r>
            <a:endParaRPr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cle Diagrams Theme for Business by Slidesgo">
  <a:themeElements>
    <a:clrScheme name="Simple Light">
      <a:dk1>
        <a:srgbClr val="0F0F0F"/>
      </a:dk1>
      <a:lt1>
        <a:srgbClr val="F3F3F3"/>
      </a:lt1>
      <a:dk2>
        <a:srgbClr val="E76A28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F0F0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171</Words>
  <Application>Microsoft Office PowerPoint</Application>
  <PresentationFormat>Экран (16:9)</PresentationFormat>
  <Paragraphs>38</Paragraphs>
  <Slides>10</Slides>
  <Notes>10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Bebas Neue</vt:lpstr>
      <vt:lpstr>Nunito Light</vt:lpstr>
      <vt:lpstr>Dela Gothic One</vt:lpstr>
      <vt:lpstr>Public Sans</vt:lpstr>
      <vt:lpstr>Open Sans</vt:lpstr>
      <vt:lpstr>Arial</vt:lpstr>
      <vt:lpstr>Anaheim</vt:lpstr>
      <vt:lpstr>Cycle Diagrams Theme for Business by Slidesgo</vt:lpstr>
      <vt:lpstr>СИСТЕМА КОНТРОЛЯ И ОТЧЕТНОСТИ СОТРУДНИКОВ, РАБОТАЮЩИХ УДАЛЁННО (НА ОБЪЕКТАХ) EMPLOY MONY</vt:lpstr>
      <vt:lpstr>Презентация PowerPoint</vt:lpstr>
      <vt:lpstr>Быстренький план</vt:lpstr>
      <vt:lpstr>Проблематика</vt:lpstr>
      <vt:lpstr>Цели</vt:lpstr>
      <vt:lpstr>-Концепция</vt:lpstr>
      <vt:lpstr>THREE IMPORTANT IDEAS</vt:lpstr>
      <vt:lpstr>Презентация PowerPoint</vt:lpstr>
      <vt:lpstr>Дальнейшая разработка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КОНТРОЛЯ И ОТЧЕТНОСТИ СОТРУДНИКОВ, РАБОТАЮЩИХ УДАЛЁННО (НА ОБЪЕКТАХ) EMPLOY MONY</dc:title>
  <dc:creator>Виктор Добряков</dc:creator>
  <cp:lastModifiedBy>Maxim Zaycev</cp:lastModifiedBy>
  <cp:revision>6</cp:revision>
  <dcterms:modified xsi:type="dcterms:W3CDTF">2025-03-23T03:35:26Z</dcterms:modified>
</cp:coreProperties>
</file>